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14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pPr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83169" y="265328"/>
            <a:ext cx="656492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образование </a:t>
            </a:r>
            <a:r>
              <a:rPr lang="ru-RU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город Набережные Челны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МБОУ «Средняя общеобразовательная школа №3»</a:t>
            </a:r>
            <a:endParaRPr lang="ru-RU" b="0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4154" y="918124"/>
            <a:ext cx="54926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рисунков «Единство народов глазами детей»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57600" y="1392124"/>
            <a:ext cx="58967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целью сохранения и поддержания культурных и нравственных ценностей,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воспитания патриотизма и национального самосознания детей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школе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организован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рисунков «Единство народов глазами детей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конкурсе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рисунков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приняли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участие обучающиеся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-5-х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Ребята приняли активное участие. Предоставленные работы были нарисованы и красками, и карандашами, и гуашью. Рисунки были яркими, красочными. Следует отметить, что большинство рисунков соответствует тематике конкурса, отличаются оригинальностью.</a:t>
            </a:r>
          </a:p>
          <a:p>
            <a:pPr indent="4572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Лучшие работы были награждены грамотами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383" y="199292"/>
            <a:ext cx="1488830" cy="148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User1\Desktop\Год родных языков и народного единства\IMG_20210519_085320.jpg"/>
          <p:cNvPicPr>
            <a:picLocks noChangeAspect="1" noChangeArrowheads="1"/>
          </p:cNvPicPr>
          <p:nvPr/>
        </p:nvPicPr>
        <p:blipFill>
          <a:blip r:embed="rId4">
            <a:lum contrast="38000"/>
          </a:blip>
          <a:srcRect t="10000" r="1598" b="17101"/>
          <a:stretch>
            <a:fillRect/>
          </a:stretch>
        </p:blipFill>
        <p:spPr bwMode="auto">
          <a:xfrm>
            <a:off x="4873259" y="3721754"/>
            <a:ext cx="4610711" cy="2561815"/>
          </a:xfrm>
          <a:prstGeom prst="rect">
            <a:avLst/>
          </a:prstGeom>
          <a:noFill/>
        </p:spPr>
      </p:pic>
      <p:pic>
        <p:nvPicPr>
          <p:cNvPr id="1027" name="Picture 3" descr="D:\User1\Desktop\Год родных языков и народного единства\IMG_20210519_085418.jpg"/>
          <p:cNvPicPr>
            <a:picLocks noChangeAspect="1" noChangeArrowheads="1"/>
          </p:cNvPicPr>
          <p:nvPr/>
        </p:nvPicPr>
        <p:blipFill>
          <a:blip r:embed="rId5" cstate="print">
            <a:lum contrast="23000"/>
          </a:blip>
          <a:srcRect l="11065" t="9053" r="1361" b="6055"/>
          <a:stretch>
            <a:fillRect/>
          </a:stretch>
        </p:blipFill>
        <p:spPr bwMode="auto">
          <a:xfrm>
            <a:off x="656493" y="867508"/>
            <a:ext cx="2950816" cy="2145323"/>
          </a:xfrm>
          <a:prstGeom prst="rect">
            <a:avLst/>
          </a:prstGeom>
          <a:noFill/>
        </p:spPr>
      </p:pic>
      <p:pic>
        <p:nvPicPr>
          <p:cNvPr id="8" name="Picture 4" descr="D:\User1\Desktop\Год родных языков и народного единства\IMG_20210519_085334.jpg"/>
          <p:cNvPicPr>
            <a:picLocks noChangeAspect="1" noChangeArrowheads="1"/>
          </p:cNvPicPr>
          <p:nvPr/>
        </p:nvPicPr>
        <p:blipFill>
          <a:blip r:embed="rId6" cstate="print">
            <a:lum contrast="17000"/>
          </a:blip>
          <a:srcRect t="2015" r="11579" b="592"/>
          <a:stretch>
            <a:fillRect/>
          </a:stretch>
        </p:blipFill>
        <p:spPr bwMode="auto">
          <a:xfrm>
            <a:off x="9736461" y="1840523"/>
            <a:ext cx="2314862" cy="3399691"/>
          </a:xfrm>
          <a:prstGeom prst="rect">
            <a:avLst/>
          </a:prstGeom>
          <a:noFill/>
        </p:spPr>
      </p:pic>
      <p:pic>
        <p:nvPicPr>
          <p:cNvPr id="1029" name="Picture 5" descr="D:\User1\Desktop\Год родных языков и народного единства\IMG_20210519_085342.jpg"/>
          <p:cNvPicPr>
            <a:picLocks noChangeAspect="1" noChangeArrowheads="1"/>
          </p:cNvPicPr>
          <p:nvPr/>
        </p:nvPicPr>
        <p:blipFill>
          <a:blip r:embed="rId7" cstate="print">
            <a:lum contrast="14000"/>
          </a:blip>
          <a:srcRect t="3846" r="1716" b="8264"/>
          <a:stretch>
            <a:fillRect/>
          </a:stretch>
        </p:blipFill>
        <p:spPr bwMode="auto">
          <a:xfrm>
            <a:off x="873371" y="3763108"/>
            <a:ext cx="3815859" cy="25592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99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User1</cp:lastModifiedBy>
  <cp:revision>46</cp:revision>
  <dcterms:created xsi:type="dcterms:W3CDTF">2021-02-02T07:45:57Z</dcterms:created>
  <dcterms:modified xsi:type="dcterms:W3CDTF">2021-05-19T06:16:58Z</dcterms:modified>
</cp:coreProperties>
</file>